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1960" r:id="rId2"/>
    <p:sldId id="1961" r:id="rId3"/>
    <p:sldId id="1962" r:id="rId4"/>
    <p:sldId id="1955" r:id="rId5"/>
    <p:sldId id="1956" r:id="rId6"/>
    <p:sldId id="1957" r:id="rId7"/>
    <p:sldId id="1958" r:id="rId8"/>
  </p:sldIdLst>
  <p:sldSz cx="12284075" cy="110648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0000"/>
    <a:srgbClr val="436699"/>
    <a:srgbClr val="EA57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27"/>
    <p:restoredTop sz="96197"/>
  </p:normalViewPr>
  <p:slideViewPr>
    <p:cSldViewPr snapToGrid="0" snapToObjects="1">
      <p:cViewPr>
        <p:scale>
          <a:sx n="90" d="100"/>
          <a:sy n="90" d="100"/>
        </p:scale>
        <p:origin x="656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B0A96-4C7F-C54D-9B60-B02BB05F95B4}" type="datetimeFigureOut">
              <a:rPr lang="en-US" smtClean="0"/>
              <a:t>1/11/24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6088" y="1143000"/>
            <a:ext cx="3425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781AC-611C-F949-836D-96ADF2CC9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20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1306" y="1810849"/>
            <a:ext cx="10441464" cy="3852216"/>
          </a:xfrm>
        </p:spPr>
        <p:txBody>
          <a:bodyPr anchor="b"/>
          <a:lstStyle>
            <a:lvl1pPr algn="ctr">
              <a:defRPr sz="80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5510" y="5811622"/>
            <a:ext cx="9213056" cy="2671449"/>
          </a:xfrm>
        </p:spPr>
        <p:txBody>
          <a:bodyPr/>
          <a:lstStyle>
            <a:lvl1pPr marL="0" indent="0" algn="ctr">
              <a:buNone/>
              <a:defRPr sz="3224"/>
            </a:lvl1pPr>
            <a:lvl2pPr marL="614202" indent="0" algn="ctr">
              <a:buNone/>
              <a:defRPr sz="2687"/>
            </a:lvl2pPr>
            <a:lvl3pPr marL="1228405" indent="0" algn="ctr">
              <a:buNone/>
              <a:defRPr sz="2418"/>
            </a:lvl3pPr>
            <a:lvl4pPr marL="1842607" indent="0" algn="ctr">
              <a:buNone/>
              <a:defRPr sz="2149"/>
            </a:lvl4pPr>
            <a:lvl5pPr marL="2456810" indent="0" algn="ctr">
              <a:buNone/>
              <a:defRPr sz="2149"/>
            </a:lvl5pPr>
            <a:lvl6pPr marL="3071012" indent="0" algn="ctr">
              <a:buNone/>
              <a:defRPr sz="2149"/>
            </a:lvl6pPr>
            <a:lvl7pPr marL="3685215" indent="0" algn="ctr">
              <a:buNone/>
              <a:defRPr sz="2149"/>
            </a:lvl7pPr>
            <a:lvl8pPr marL="4299417" indent="0" algn="ctr">
              <a:buNone/>
              <a:defRPr sz="2149"/>
            </a:lvl8pPr>
            <a:lvl9pPr marL="4913620" indent="0" algn="ctr">
              <a:buNone/>
              <a:defRPr sz="214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06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16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90792" y="589102"/>
            <a:ext cx="2648754" cy="93769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4531" y="589102"/>
            <a:ext cx="7792710" cy="93769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6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15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33" y="2758538"/>
            <a:ext cx="10595015" cy="4602680"/>
          </a:xfrm>
        </p:spPr>
        <p:txBody>
          <a:bodyPr anchor="b"/>
          <a:lstStyle>
            <a:lvl1pPr>
              <a:defRPr sz="80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33" y="7404761"/>
            <a:ext cx="10595015" cy="2420441"/>
          </a:xfrm>
        </p:spPr>
        <p:txBody>
          <a:bodyPr/>
          <a:lstStyle>
            <a:lvl1pPr marL="0" indent="0">
              <a:buNone/>
              <a:defRPr sz="3224">
                <a:solidFill>
                  <a:schemeClr val="tx1"/>
                </a:solidFill>
              </a:defRPr>
            </a:lvl1pPr>
            <a:lvl2pPr marL="614202" indent="0">
              <a:buNone/>
              <a:defRPr sz="2687">
                <a:solidFill>
                  <a:schemeClr val="tx1">
                    <a:tint val="75000"/>
                  </a:schemeClr>
                </a:solidFill>
              </a:defRPr>
            </a:lvl2pPr>
            <a:lvl3pPr marL="1228405" indent="0">
              <a:buNone/>
              <a:defRPr sz="2418">
                <a:solidFill>
                  <a:schemeClr val="tx1">
                    <a:tint val="75000"/>
                  </a:schemeClr>
                </a:solidFill>
              </a:defRPr>
            </a:lvl3pPr>
            <a:lvl4pPr marL="1842607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4pPr>
            <a:lvl5pPr marL="2456810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5pPr>
            <a:lvl6pPr marL="3071012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6pPr>
            <a:lvl7pPr marL="3685215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7pPr>
            <a:lvl8pPr marL="4299417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8pPr>
            <a:lvl9pPr marL="4913620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4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4530" y="2945510"/>
            <a:ext cx="5220732" cy="702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8813" y="2945510"/>
            <a:ext cx="5220732" cy="702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6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130" y="589104"/>
            <a:ext cx="10595015" cy="21386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131" y="2712432"/>
            <a:ext cx="5196739" cy="1329321"/>
          </a:xfrm>
        </p:spPr>
        <p:txBody>
          <a:bodyPr anchor="b"/>
          <a:lstStyle>
            <a:lvl1pPr marL="0" indent="0">
              <a:buNone/>
              <a:defRPr sz="3224" b="1"/>
            </a:lvl1pPr>
            <a:lvl2pPr marL="614202" indent="0">
              <a:buNone/>
              <a:defRPr sz="2687" b="1"/>
            </a:lvl2pPr>
            <a:lvl3pPr marL="1228405" indent="0">
              <a:buNone/>
              <a:defRPr sz="2418" b="1"/>
            </a:lvl3pPr>
            <a:lvl4pPr marL="1842607" indent="0">
              <a:buNone/>
              <a:defRPr sz="2149" b="1"/>
            </a:lvl4pPr>
            <a:lvl5pPr marL="2456810" indent="0">
              <a:buNone/>
              <a:defRPr sz="2149" b="1"/>
            </a:lvl5pPr>
            <a:lvl6pPr marL="3071012" indent="0">
              <a:buNone/>
              <a:defRPr sz="2149" b="1"/>
            </a:lvl6pPr>
            <a:lvl7pPr marL="3685215" indent="0">
              <a:buNone/>
              <a:defRPr sz="2149" b="1"/>
            </a:lvl7pPr>
            <a:lvl8pPr marL="4299417" indent="0">
              <a:buNone/>
              <a:defRPr sz="2149" b="1"/>
            </a:lvl8pPr>
            <a:lvl9pPr marL="4913620" indent="0">
              <a:buNone/>
              <a:defRPr sz="214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6131" y="4041753"/>
            <a:ext cx="5196739" cy="5944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814" y="2712432"/>
            <a:ext cx="5222332" cy="1329321"/>
          </a:xfrm>
        </p:spPr>
        <p:txBody>
          <a:bodyPr anchor="b"/>
          <a:lstStyle>
            <a:lvl1pPr marL="0" indent="0">
              <a:buNone/>
              <a:defRPr sz="3224" b="1"/>
            </a:lvl1pPr>
            <a:lvl2pPr marL="614202" indent="0">
              <a:buNone/>
              <a:defRPr sz="2687" b="1"/>
            </a:lvl2pPr>
            <a:lvl3pPr marL="1228405" indent="0">
              <a:buNone/>
              <a:defRPr sz="2418" b="1"/>
            </a:lvl3pPr>
            <a:lvl4pPr marL="1842607" indent="0">
              <a:buNone/>
              <a:defRPr sz="2149" b="1"/>
            </a:lvl4pPr>
            <a:lvl5pPr marL="2456810" indent="0">
              <a:buNone/>
              <a:defRPr sz="2149" b="1"/>
            </a:lvl5pPr>
            <a:lvl6pPr marL="3071012" indent="0">
              <a:buNone/>
              <a:defRPr sz="2149" b="1"/>
            </a:lvl6pPr>
            <a:lvl7pPr marL="3685215" indent="0">
              <a:buNone/>
              <a:defRPr sz="2149" b="1"/>
            </a:lvl7pPr>
            <a:lvl8pPr marL="4299417" indent="0">
              <a:buNone/>
              <a:defRPr sz="2149" b="1"/>
            </a:lvl8pPr>
            <a:lvl9pPr marL="4913620" indent="0">
              <a:buNone/>
              <a:defRPr sz="214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814" y="4041753"/>
            <a:ext cx="5222332" cy="5944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6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06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9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130" y="737658"/>
            <a:ext cx="3961934" cy="2581804"/>
          </a:xfrm>
        </p:spPr>
        <p:txBody>
          <a:bodyPr anchor="b"/>
          <a:lstStyle>
            <a:lvl1pPr>
              <a:defRPr sz="42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2332" y="1593139"/>
            <a:ext cx="6218813" cy="7863233"/>
          </a:xfrm>
        </p:spPr>
        <p:txBody>
          <a:bodyPr/>
          <a:lstStyle>
            <a:lvl1pPr>
              <a:defRPr sz="4299"/>
            </a:lvl1pPr>
            <a:lvl2pPr>
              <a:defRPr sz="3762"/>
            </a:lvl2pPr>
            <a:lvl3pPr>
              <a:defRPr sz="3224"/>
            </a:lvl3pPr>
            <a:lvl4pPr>
              <a:defRPr sz="2687"/>
            </a:lvl4pPr>
            <a:lvl5pPr>
              <a:defRPr sz="2687"/>
            </a:lvl5pPr>
            <a:lvl6pPr>
              <a:defRPr sz="2687"/>
            </a:lvl6pPr>
            <a:lvl7pPr>
              <a:defRPr sz="2687"/>
            </a:lvl7pPr>
            <a:lvl8pPr>
              <a:defRPr sz="2687"/>
            </a:lvl8pPr>
            <a:lvl9pPr>
              <a:defRPr sz="268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130" y="3319462"/>
            <a:ext cx="3961934" cy="6149715"/>
          </a:xfrm>
        </p:spPr>
        <p:txBody>
          <a:bodyPr/>
          <a:lstStyle>
            <a:lvl1pPr marL="0" indent="0">
              <a:buNone/>
              <a:defRPr sz="2149"/>
            </a:lvl1pPr>
            <a:lvl2pPr marL="614202" indent="0">
              <a:buNone/>
              <a:defRPr sz="1881"/>
            </a:lvl2pPr>
            <a:lvl3pPr marL="1228405" indent="0">
              <a:buNone/>
              <a:defRPr sz="1612"/>
            </a:lvl3pPr>
            <a:lvl4pPr marL="1842607" indent="0">
              <a:buNone/>
              <a:defRPr sz="1343"/>
            </a:lvl4pPr>
            <a:lvl5pPr marL="2456810" indent="0">
              <a:buNone/>
              <a:defRPr sz="1343"/>
            </a:lvl5pPr>
            <a:lvl6pPr marL="3071012" indent="0">
              <a:buNone/>
              <a:defRPr sz="1343"/>
            </a:lvl6pPr>
            <a:lvl7pPr marL="3685215" indent="0">
              <a:buNone/>
              <a:defRPr sz="1343"/>
            </a:lvl7pPr>
            <a:lvl8pPr marL="4299417" indent="0">
              <a:buNone/>
              <a:defRPr sz="1343"/>
            </a:lvl8pPr>
            <a:lvl9pPr marL="4913620" indent="0">
              <a:buNone/>
              <a:defRPr sz="13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41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130" y="737658"/>
            <a:ext cx="3961934" cy="2581804"/>
          </a:xfrm>
        </p:spPr>
        <p:txBody>
          <a:bodyPr anchor="b"/>
          <a:lstStyle>
            <a:lvl1pPr>
              <a:defRPr sz="42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22332" y="1593139"/>
            <a:ext cx="6218813" cy="7863233"/>
          </a:xfrm>
        </p:spPr>
        <p:txBody>
          <a:bodyPr anchor="t"/>
          <a:lstStyle>
            <a:lvl1pPr marL="0" indent="0">
              <a:buNone/>
              <a:defRPr sz="4299"/>
            </a:lvl1pPr>
            <a:lvl2pPr marL="614202" indent="0">
              <a:buNone/>
              <a:defRPr sz="3762"/>
            </a:lvl2pPr>
            <a:lvl3pPr marL="1228405" indent="0">
              <a:buNone/>
              <a:defRPr sz="3224"/>
            </a:lvl3pPr>
            <a:lvl4pPr marL="1842607" indent="0">
              <a:buNone/>
              <a:defRPr sz="2687"/>
            </a:lvl4pPr>
            <a:lvl5pPr marL="2456810" indent="0">
              <a:buNone/>
              <a:defRPr sz="2687"/>
            </a:lvl5pPr>
            <a:lvl6pPr marL="3071012" indent="0">
              <a:buNone/>
              <a:defRPr sz="2687"/>
            </a:lvl6pPr>
            <a:lvl7pPr marL="3685215" indent="0">
              <a:buNone/>
              <a:defRPr sz="2687"/>
            </a:lvl7pPr>
            <a:lvl8pPr marL="4299417" indent="0">
              <a:buNone/>
              <a:defRPr sz="2687"/>
            </a:lvl8pPr>
            <a:lvl9pPr marL="4913620" indent="0">
              <a:buNone/>
              <a:defRPr sz="268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130" y="3319462"/>
            <a:ext cx="3961934" cy="6149715"/>
          </a:xfrm>
        </p:spPr>
        <p:txBody>
          <a:bodyPr/>
          <a:lstStyle>
            <a:lvl1pPr marL="0" indent="0">
              <a:buNone/>
              <a:defRPr sz="2149"/>
            </a:lvl1pPr>
            <a:lvl2pPr marL="614202" indent="0">
              <a:buNone/>
              <a:defRPr sz="1881"/>
            </a:lvl2pPr>
            <a:lvl3pPr marL="1228405" indent="0">
              <a:buNone/>
              <a:defRPr sz="1612"/>
            </a:lvl3pPr>
            <a:lvl4pPr marL="1842607" indent="0">
              <a:buNone/>
              <a:defRPr sz="1343"/>
            </a:lvl4pPr>
            <a:lvl5pPr marL="2456810" indent="0">
              <a:buNone/>
              <a:defRPr sz="1343"/>
            </a:lvl5pPr>
            <a:lvl6pPr marL="3071012" indent="0">
              <a:buNone/>
              <a:defRPr sz="1343"/>
            </a:lvl6pPr>
            <a:lvl7pPr marL="3685215" indent="0">
              <a:buNone/>
              <a:defRPr sz="1343"/>
            </a:lvl7pPr>
            <a:lvl8pPr marL="4299417" indent="0">
              <a:buNone/>
              <a:defRPr sz="1343"/>
            </a:lvl8pPr>
            <a:lvl9pPr marL="4913620" indent="0">
              <a:buNone/>
              <a:defRPr sz="13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85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4530" y="589104"/>
            <a:ext cx="10595015" cy="2138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530" y="2945510"/>
            <a:ext cx="10595015" cy="702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4530" y="10255502"/>
            <a:ext cx="2763917" cy="5891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6EFDE-9FAE-0445-AA45-AD8ECF1E728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9100" y="10255502"/>
            <a:ext cx="4145875" cy="5891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5628" y="10255502"/>
            <a:ext cx="2763917" cy="5891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2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28405" rtl="0" eaLnBrk="1" latinLnBrk="0" hangingPunct="1">
        <a:lnSpc>
          <a:spcPct val="90000"/>
        </a:lnSpc>
        <a:spcBef>
          <a:spcPct val="0"/>
        </a:spcBef>
        <a:buNone/>
        <a:defRPr sz="59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7101" indent="-307101" algn="l" defTabSz="1228405" rtl="0" eaLnBrk="1" latinLnBrk="0" hangingPunct="1">
        <a:lnSpc>
          <a:spcPct val="90000"/>
        </a:lnSpc>
        <a:spcBef>
          <a:spcPts val="1343"/>
        </a:spcBef>
        <a:buFont typeface="Arial" panose="020B0604020202020204" pitchFamily="34" charset="0"/>
        <a:buChar char="•"/>
        <a:defRPr sz="3762" kern="1200">
          <a:solidFill>
            <a:schemeClr val="tx1"/>
          </a:solidFill>
          <a:latin typeface="+mn-lt"/>
          <a:ea typeface="+mn-ea"/>
          <a:cs typeface="+mn-cs"/>
        </a:defRPr>
      </a:lvl1pPr>
      <a:lvl2pPr marL="921304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3224" kern="1200">
          <a:solidFill>
            <a:schemeClr val="tx1"/>
          </a:solidFill>
          <a:latin typeface="+mn-lt"/>
          <a:ea typeface="+mn-ea"/>
          <a:cs typeface="+mn-cs"/>
        </a:defRPr>
      </a:lvl2pPr>
      <a:lvl3pPr marL="1535506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687" kern="1200">
          <a:solidFill>
            <a:schemeClr val="tx1"/>
          </a:solidFill>
          <a:latin typeface="+mn-lt"/>
          <a:ea typeface="+mn-ea"/>
          <a:cs typeface="+mn-cs"/>
        </a:defRPr>
      </a:lvl3pPr>
      <a:lvl4pPr marL="2149709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4pPr>
      <a:lvl5pPr marL="2763911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5pPr>
      <a:lvl6pPr marL="3378114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6pPr>
      <a:lvl7pPr marL="3992316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7pPr>
      <a:lvl8pPr marL="4606519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8pPr>
      <a:lvl9pPr marL="5220721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1pPr>
      <a:lvl2pPr marL="614202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2pPr>
      <a:lvl3pPr marL="1228405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3pPr>
      <a:lvl4pPr marL="1842607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4pPr>
      <a:lvl5pPr marL="2456810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5pPr>
      <a:lvl6pPr marL="3071012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6pPr>
      <a:lvl7pPr marL="3685215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7pPr>
      <a:lvl8pPr marL="4299417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8pPr>
      <a:lvl9pPr marL="4913620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A58AEB3-FD0C-5B83-17E3-F545232FB9A7}"/>
              </a:ext>
            </a:extLst>
          </p:cNvPr>
          <p:cNvGrpSpPr/>
          <p:nvPr/>
        </p:nvGrpSpPr>
        <p:grpSpPr>
          <a:xfrm>
            <a:off x="836806" y="0"/>
            <a:ext cx="10610462" cy="10610462"/>
            <a:chOff x="1207727" y="1219230"/>
            <a:chExt cx="7315200" cy="7315200"/>
          </a:xfrm>
        </p:grpSpPr>
        <p:pic>
          <p:nvPicPr>
            <p:cNvPr id="10" name="Picture 9" descr="Chart, scatter chart&#10;&#10;Description automatically generated">
              <a:extLst>
                <a:ext uri="{FF2B5EF4-FFF2-40B4-BE49-F238E27FC236}">
                  <a16:creationId xmlns:a16="http://schemas.microsoft.com/office/drawing/2014/main" id="{B7991F4D-42E8-DE02-D084-B84D2D39C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7727" y="1219230"/>
              <a:ext cx="7315200" cy="7315200"/>
            </a:xfrm>
            <a:prstGeom prst="rect">
              <a:avLst/>
            </a:prstGeom>
          </p:spPr>
        </p:pic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58F5DBD3-5000-C992-5A03-FD5FDA0D85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660" t="44756" r="40960" b="43339"/>
            <a:stretch/>
          </p:blipFill>
          <p:spPr>
            <a:xfrm>
              <a:off x="3618809" y="3295291"/>
              <a:ext cx="1056706" cy="966158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CA2A543-7992-36BC-083C-E64FEAFD6499}"/>
                </a:ext>
              </a:extLst>
            </p:cNvPr>
            <p:cNvCxnSpPr>
              <a:cxnSpLocks/>
            </p:cNvCxnSpPr>
            <p:nvPr/>
          </p:nvCxnSpPr>
          <p:spPr>
            <a:xfrm>
              <a:off x="5527040" y="4358640"/>
              <a:ext cx="0" cy="81280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77C22A7-74FC-3BD8-E6E0-47627DB3C993}"/>
                </a:ext>
              </a:extLst>
            </p:cNvPr>
            <p:cNvCxnSpPr>
              <a:cxnSpLocks/>
            </p:cNvCxnSpPr>
            <p:nvPr/>
          </p:nvCxnSpPr>
          <p:spPr>
            <a:xfrm>
              <a:off x="5801360" y="4358640"/>
              <a:ext cx="210048" cy="51819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7687533-B319-DA9B-F302-F29F56F0440D}"/>
                </a:ext>
              </a:extLst>
            </p:cNvPr>
            <p:cNvCxnSpPr>
              <a:cxnSpLocks/>
            </p:cNvCxnSpPr>
            <p:nvPr/>
          </p:nvCxnSpPr>
          <p:spPr>
            <a:xfrm>
              <a:off x="6011408" y="4876830"/>
              <a:ext cx="2511519" cy="29461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0BA9022-9705-4A22-1518-8D36068E9153}"/>
                </a:ext>
              </a:extLst>
            </p:cNvPr>
            <p:cNvSpPr txBox="1"/>
            <p:nvPr/>
          </p:nvSpPr>
          <p:spPr>
            <a:xfrm>
              <a:off x="3148190" y="1513840"/>
              <a:ext cx="1488876" cy="254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BURST (anerobic)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0E5CCA5-63AE-E335-E736-2C6998C64293}"/>
                </a:ext>
              </a:extLst>
            </p:cNvPr>
            <p:cNvSpPr txBox="1"/>
            <p:nvPr/>
          </p:nvSpPr>
          <p:spPr>
            <a:xfrm>
              <a:off x="6426328" y="1513840"/>
              <a:ext cx="1966306" cy="4456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UNSTEADY</a:t>
              </a:r>
            </a:p>
            <a:p>
              <a:pPr algn="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(anaerobic, and aerobic)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94E5C7-4E82-759E-CFAE-177045C3B7D6}"/>
                </a:ext>
              </a:extLst>
            </p:cNvPr>
            <p:cNvSpPr txBox="1"/>
            <p:nvPr/>
          </p:nvSpPr>
          <p:spPr>
            <a:xfrm>
              <a:off x="3729828" y="5239172"/>
              <a:ext cx="1013419" cy="445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STEADY (aerobic)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5882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668C805-1059-5950-9D8E-23D324E287B4}"/>
              </a:ext>
            </a:extLst>
          </p:cNvPr>
          <p:cNvGrpSpPr/>
          <p:nvPr/>
        </p:nvGrpSpPr>
        <p:grpSpPr>
          <a:xfrm>
            <a:off x="310550" y="0"/>
            <a:ext cx="11283351" cy="10984027"/>
            <a:chOff x="241540" y="782403"/>
            <a:chExt cx="8605956" cy="8137310"/>
          </a:xfrm>
        </p:grpSpPr>
        <p:pic>
          <p:nvPicPr>
            <p:cNvPr id="8" name="Picture 7" descr="A screenshot of a graph&#10;&#10;Description automatically generated">
              <a:extLst>
                <a:ext uri="{FF2B5EF4-FFF2-40B4-BE49-F238E27FC236}">
                  <a16:creationId xmlns:a16="http://schemas.microsoft.com/office/drawing/2014/main" id="{E0317BA7-7C09-3A64-E72F-4FC6CDB762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5761"/>
            <a:stretch/>
          </p:blipFill>
          <p:spPr>
            <a:xfrm>
              <a:off x="241540" y="782403"/>
              <a:ext cx="8436634" cy="813731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05D5879-4AC7-ACF3-2831-CF0C08B8A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9027" y="7082474"/>
              <a:ext cx="1708517" cy="92611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A960B0-0B05-3BB3-4C92-D48CBD34466C}"/>
                </a:ext>
              </a:extLst>
            </p:cNvPr>
            <p:cNvSpPr txBox="1"/>
            <p:nvPr/>
          </p:nvSpPr>
          <p:spPr>
            <a:xfrm>
              <a:off x="6616022" y="6353548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O. nerka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4B2554-C43C-4FD8-E45C-E2CFB005B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9027" y="6322314"/>
              <a:ext cx="469900" cy="4318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658DA2-CAEB-AD83-4B92-B18DEFE9E270}"/>
                </a:ext>
              </a:extLst>
            </p:cNvPr>
            <p:cNvSpPr txBox="1"/>
            <p:nvPr/>
          </p:nvSpPr>
          <p:spPr>
            <a:xfrm>
              <a:off x="6269027" y="6795015"/>
              <a:ext cx="257846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Panels = populations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7751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311A9A7B-06BD-2B84-4591-03AA7BD23977}"/>
              </a:ext>
            </a:extLst>
          </p:cNvPr>
          <p:cNvSpPr txBox="1"/>
          <p:nvPr/>
        </p:nvSpPr>
        <p:spPr>
          <a:xfrm>
            <a:off x="1428097" y="8038750"/>
            <a:ext cx="332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D47C0-8AD4-E5F3-9B5F-5B2C69DB8B04}"/>
              </a:ext>
            </a:extLst>
          </p:cNvPr>
          <p:cNvSpPr txBox="1"/>
          <p:nvPr/>
        </p:nvSpPr>
        <p:spPr>
          <a:xfrm>
            <a:off x="3071352" y="5922754"/>
            <a:ext cx="6142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A comparison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E11AF439-711F-DA45-4C03-5CE0E29F1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09" y="861318"/>
            <a:ext cx="11025988" cy="5512995"/>
          </a:xfrm>
          <a:prstGeom prst="rect">
            <a:avLst/>
          </a:prstGeom>
        </p:spPr>
      </p:pic>
      <p:pic>
        <p:nvPicPr>
          <p:cNvPr id="35" name="Picture 34" descr="A graph of a body length&#10;&#10;Description automatically generated">
            <a:extLst>
              <a:ext uri="{FF2B5EF4-FFF2-40B4-BE49-F238E27FC236}">
                <a16:creationId xmlns:a16="http://schemas.microsoft.com/office/drawing/2014/main" id="{54343C4F-12E8-40E6-16C6-ECA262D526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88"/>
          <a:stretch/>
        </p:blipFill>
        <p:spPr>
          <a:xfrm>
            <a:off x="2738798" y="6347502"/>
            <a:ext cx="1697596" cy="2153964"/>
          </a:xfrm>
          <a:prstGeom prst="rect">
            <a:avLst/>
          </a:prstGeom>
        </p:spPr>
      </p:pic>
      <p:pic>
        <p:nvPicPr>
          <p:cNvPr id="37" name="Picture 36" descr="A diagram of a body length&#10;&#10;Description automatically generated">
            <a:extLst>
              <a:ext uri="{FF2B5EF4-FFF2-40B4-BE49-F238E27FC236}">
                <a16:creationId xmlns:a16="http://schemas.microsoft.com/office/drawing/2014/main" id="{384EDC95-EE9D-36EC-8333-6C561AF719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88"/>
          <a:stretch/>
        </p:blipFill>
        <p:spPr>
          <a:xfrm>
            <a:off x="7793110" y="6347502"/>
            <a:ext cx="1697596" cy="2153964"/>
          </a:xfrm>
          <a:prstGeom prst="rect">
            <a:avLst/>
          </a:prstGeom>
        </p:spPr>
      </p:pic>
      <p:pic>
        <p:nvPicPr>
          <p:cNvPr id="39" name="Picture 38" descr="A graph of a body length&#10;&#10;Description automatically generated">
            <a:extLst>
              <a:ext uri="{FF2B5EF4-FFF2-40B4-BE49-F238E27FC236}">
                <a16:creationId xmlns:a16="http://schemas.microsoft.com/office/drawing/2014/main" id="{42D76ECB-29F5-24AA-151B-5E4F1846FA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74"/>
          <a:stretch/>
        </p:blipFill>
        <p:spPr>
          <a:xfrm>
            <a:off x="4421878" y="6347502"/>
            <a:ext cx="1695721" cy="2153964"/>
          </a:xfrm>
          <a:prstGeom prst="rect">
            <a:avLst/>
          </a:prstGeom>
        </p:spPr>
      </p:pic>
      <p:pic>
        <p:nvPicPr>
          <p:cNvPr id="41" name="Picture 40" descr="A graph of body length and speed&#10;&#10;Description automatically generated with medium confidence">
            <a:extLst>
              <a:ext uri="{FF2B5EF4-FFF2-40B4-BE49-F238E27FC236}">
                <a16:creationId xmlns:a16="http://schemas.microsoft.com/office/drawing/2014/main" id="{5837041F-816F-CF69-3B22-35709060A2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88"/>
          <a:stretch/>
        </p:blipFill>
        <p:spPr>
          <a:xfrm>
            <a:off x="9483137" y="6347502"/>
            <a:ext cx="1763642" cy="2153964"/>
          </a:xfrm>
          <a:prstGeom prst="rect">
            <a:avLst/>
          </a:prstGeom>
        </p:spPr>
      </p:pic>
      <p:pic>
        <p:nvPicPr>
          <p:cNvPr id="43" name="Picture 42" descr="A graph of a body length&#10;&#10;Description automatically generated">
            <a:extLst>
              <a:ext uri="{FF2B5EF4-FFF2-40B4-BE49-F238E27FC236}">
                <a16:creationId xmlns:a16="http://schemas.microsoft.com/office/drawing/2014/main" id="{25D7FAE0-AF03-AFF7-C629-13483D43C8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755" t="9656"/>
          <a:stretch/>
        </p:blipFill>
        <p:spPr>
          <a:xfrm>
            <a:off x="9447472" y="8154847"/>
            <a:ext cx="1799307" cy="2025771"/>
          </a:xfrm>
          <a:prstGeom prst="rect">
            <a:avLst/>
          </a:prstGeom>
        </p:spPr>
      </p:pic>
      <p:pic>
        <p:nvPicPr>
          <p:cNvPr id="45" name="Picture 44" descr="A diagram of a body length&#10;&#10;Description automatically generated">
            <a:extLst>
              <a:ext uri="{FF2B5EF4-FFF2-40B4-BE49-F238E27FC236}">
                <a16:creationId xmlns:a16="http://schemas.microsoft.com/office/drawing/2014/main" id="{F5535C0B-7566-9060-1FEC-14F2DB061E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188"/>
          <a:stretch/>
        </p:blipFill>
        <p:spPr>
          <a:xfrm>
            <a:off x="6119474" y="6347502"/>
            <a:ext cx="1697596" cy="2153964"/>
          </a:xfrm>
          <a:prstGeom prst="rect">
            <a:avLst/>
          </a:prstGeom>
        </p:spPr>
      </p:pic>
      <p:pic>
        <p:nvPicPr>
          <p:cNvPr id="47" name="Picture 46" descr="A graph of a body length&#10;&#10;Description automatically generated">
            <a:extLst>
              <a:ext uri="{FF2B5EF4-FFF2-40B4-BE49-F238E27FC236}">
                <a16:creationId xmlns:a16="http://schemas.microsoft.com/office/drawing/2014/main" id="{4B3633E0-3B49-7DC3-3E1D-ED1494A7E1F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071"/>
          <a:stretch/>
        </p:blipFill>
        <p:spPr>
          <a:xfrm>
            <a:off x="787791" y="6347502"/>
            <a:ext cx="1958576" cy="2153964"/>
          </a:xfrm>
          <a:prstGeom prst="rect">
            <a:avLst/>
          </a:prstGeom>
        </p:spPr>
      </p:pic>
      <p:pic>
        <p:nvPicPr>
          <p:cNvPr id="16" name="Picture 15" descr="A graph of a swimming pool&#10;&#10;Description automatically generated with medium confidence">
            <a:extLst>
              <a:ext uri="{FF2B5EF4-FFF2-40B4-BE49-F238E27FC236}">
                <a16:creationId xmlns:a16="http://schemas.microsoft.com/office/drawing/2014/main" id="{D4F6F3BA-3588-FA19-9A86-735E30C9E4D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753" t="9656" r="1"/>
          <a:stretch/>
        </p:blipFill>
        <p:spPr>
          <a:xfrm>
            <a:off x="6162707" y="8136376"/>
            <a:ext cx="1695721" cy="2063409"/>
          </a:xfrm>
          <a:prstGeom prst="rect">
            <a:avLst/>
          </a:prstGeom>
        </p:spPr>
      </p:pic>
      <p:pic>
        <p:nvPicPr>
          <p:cNvPr id="23" name="Picture 2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70DD6153-FA32-F039-59E9-4028E53EA16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5754" t="9656"/>
          <a:stretch/>
        </p:blipFill>
        <p:spPr>
          <a:xfrm>
            <a:off x="7836538" y="8136376"/>
            <a:ext cx="1679971" cy="2044243"/>
          </a:xfrm>
          <a:prstGeom prst="rect">
            <a:avLst/>
          </a:prstGeom>
        </p:spPr>
      </p:pic>
      <p:pic>
        <p:nvPicPr>
          <p:cNvPr id="27" name="Picture 26" descr="A graph of a swimming speed&#10;&#10;Description automatically generated with medium confidence">
            <a:extLst>
              <a:ext uri="{FF2B5EF4-FFF2-40B4-BE49-F238E27FC236}">
                <a16:creationId xmlns:a16="http://schemas.microsoft.com/office/drawing/2014/main" id="{6129ADCE-3EC5-3AAE-3300-3FF3F89DEB9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5754" t="9656"/>
          <a:stretch/>
        </p:blipFill>
        <p:spPr>
          <a:xfrm>
            <a:off x="4442382" y="8136376"/>
            <a:ext cx="1695721" cy="2063411"/>
          </a:xfrm>
          <a:prstGeom prst="rect">
            <a:avLst/>
          </a:prstGeom>
        </p:spPr>
      </p:pic>
      <p:pic>
        <p:nvPicPr>
          <p:cNvPr id="31" name="Picture 30" descr="A graph of a swimming speed&#10;&#10;Description automatically generated">
            <a:extLst>
              <a:ext uri="{FF2B5EF4-FFF2-40B4-BE49-F238E27FC236}">
                <a16:creationId xmlns:a16="http://schemas.microsoft.com/office/drawing/2014/main" id="{40BA2D0D-1F20-158F-0F5C-5D7498DF581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942" t="9634"/>
          <a:stretch/>
        </p:blipFill>
        <p:spPr>
          <a:xfrm>
            <a:off x="694969" y="8136376"/>
            <a:ext cx="2051397" cy="2058415"/>
          </a:xfrm>
          <a:prstGeom prst="rect">
            <a:avLst/>
          </a:prstGeom>
        </p:spPr>
      </p:pic>
      <p:pic>
        <p:nvPicPr>
          <p:cNvPr id="48" name="Picture 47" descr="A graph of a swimming pool&#10;&#10;Description automatically generated with medium confidence">
            <a:extLst>
              <a:ext uri="{FF2B5EF4-FFF2-40B4-BE49-F238E27FC236}">
                <a16:creationId xmlns:a16="http://schemas.microsoft.com/office/drawing/2014/main" id="{35969E5E-E9D6-C7B9-9B8B-010BE50D94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5754" t="9656"/>
          <a:stretch/>
        </p:blipFill>
        <p:spPr>
          <a:xfrm>
            <a:off x="2762374" y="8136376"/>
            <a:ext cx="1679968" cy="204424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50EAC4D-1D83-92CC-6DB7-80E1F5D337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2156" y="7112640"/>
            <a:ext cx="306402" cy="219077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D1CDD5F1-58BC-0E83-1A6E-1CE7495DC1E7}"/>
              </a:ext>
            </a:extLst>
          </p:cNvPr>
          <p:cNvSpPr/>
          <p:nvPr/>
        </p:nvSpPr>
        <p:spPr>
          <a:xfrm>
            <a:off x="1111348" y="9973994"/>
            <a:ext cx="9959926" cy="220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E839319-A1ED-5A3B-E878-6DE7C2241B0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2417"/>
          <a:stretch/>
        </p:blipFill>
        <p:spPr>
          <a:xfrm>
            <a:off x="5272823" y="10041775"/>
            <a:ext cx="1816100" cy="31144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AE9E7F0-6F97-DCFC-F859-6F4735054978}"/>
              </a:ext>
            </a:extLst>
          </p:cNvPr>
          <p:cNvSpPr txBox="1"/>
          <p:nvPr/>
        </p:nvSpPr>
        <p:spPr>
          <a:xfrm>
            <a:off x="1076719" y="619689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496188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lendar&#10;&#10;Description automatically generated">
            <a:extLst>
              <a:ext uri="{FF2B5EF4-FFF2-40B4-BE49-F238E27FC236}">
                <a16:creationId xmlns:a16="http://schemas.microsoft.com/office/drawing/2014/main" id="{8CAD510D-7C2F-6DD5-7636-0C4A3A4904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29" y="344029"/>
            <a:ext cx="10376815" cy="103768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5715BE-A3C6-3282-14CB-AD4473907E11}"/>
              </a:ext>
            </a:extLst>
          </p:cNvPr>
          <p:cNvSpPr/>
          <p:nvPr/>
        </p:nvSpPr>
        <p:spPr>
          <a:xfrm>
            <a:off x="1604513" y="1086929"/>
            <a:ext cx="1362974" cy="110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SWIM SPEED cm/s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44A445-8489-EA83-B23B-B6F255E90418}"/>
              </a:ext>
            </a:extLst>
          </p:cNvPr>
          <p:cNvSpPr/>
          <p:nvPr/>
        </p:nvSpPr>
        <p:spPr>
          <a:xfrm>
            <a:off x="3206151" y="2688567"/>
            <a:ext cx="1121434" cy="110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FISH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2694B-AF98-8132-EAA5-CE98F482AA39}"/>
              </a:ext>
            </a:extLst>
          </p:cNvPr>
          <p:cNvSpPr/>
          <p:nvPr/>
        </p:nvSpPr>
        <p:spPr>
          <a:xfrm>
            <a:off x="4715801" y="4209690"/>
            <a:ext cx="1299714" cy="104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FLOWS 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cm/s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F65C7A-8614-1D1F-9612-082E6E7F8A51}"/>
              </a:ext>
            </a:extLst>
          </p:cNvPr>
          <p:cNvSpPr/>
          <p:nvPr/>
        </p:nvSpPr>
        <p:spPr>
          <a:xfrm>
            <a:off x="6282933" y="5794075"/>
            <a:ext cx="1299714" cy="104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GONADO-SOMATIC INDEX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D8ACFB-0F24-99D1-351B-15772B521F74}"/>
              </a:ext>
            </a:extLst>
          </p:cNvPr>
          <p:cNvSpPr/>
          <p:nvPr/>
        </p:nvSpPr>
        <p:spPr>
          <a:xfrm>
            <a:off x="7798307" y="7395713"/>
            <a:ext cx="1299714" cy="104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TEMP. ºC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A9AB1-D3F4-8E56-6576-ABC4937E3E7F}"/>
              </a:ext>
            </a:extLst>
          </p:cNvPr>
          <p:cNvSpPr/>
          <p:nvPr/>
        </p:nvSpPr>
        <p:spPr>
          <a:xfrm>
            <a:off x="9399945" y="8893834"/>
            <a:ext cx="1299714" cy="104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GONAD MASS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6C23BF-13B2-F9C7-A8A2-04D074A7D78A}"/>
              </a:ext>
            </a:extLst>
          </p:cNvPr>
          <p:cNvSpPr/>
          <p:nvPr/>
        </p:nvSpPr>
        <p:spPr>
          <a:xfrm>
            <a:off x="4632412" y="931653"/>
            <a:ext cx="1457866" cy="14319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1A5D66-97B7-49CB-1BC9-C1368576AE7C}"/>
              </a:ext>
            </a:extLst>
          </p:cNvPr>
          <p:cNvSpPr/>
          <p:nvPr/>
        </p:nvSpPr>
        <p:spPr>
          <a:xfrm>
            <a:off x="9256199" y="5601418"/>
            <a:ext cx="1457866" cy="14319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423D9D-352F-C31D-099E-CBAD01F92839}"/>
              </a:ext>
            </a:extLst>
          </p:cNvPr>
          <p:cNvSpPr/>
          <p:nvPr/>
        </p:nvSpPr>
        <p:spPr>
          <a:xfrm>
            <a:off x="4632412" y="2507411"/>
            <a:ext cx="1457866" cy="14319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56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D8ABE7-A6CF-A5CA-4387-966DCF5D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99232"/>
            <a:ext cx="12284075" cy="80664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E4C0B7-B4BE-9F17-E59F-BEBA11A00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22"/>
          <a:stretch/>
        </p:blipFill>
        <p:spPr>
          <a:xfrm>
            <a:off x="7875227" y="7608497"/>
            <a:ext cx="1544818" cy="13718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F886DD-C55E-F1FD-F6B2-E2A72644F2C9}"/>
              </a:ext>
            </a:extLst>
          </p:cNvPr>
          <p:cNvSpPr/>
          <p:nvPr/>
        </p:nvSpPr>
        <p:spPr>
          <a:xfrm>
            <a:off x="7315200" y="7108166"/>
            <a:ext cx="1690777" cy="500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</a:t>
            </a:r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558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F36242-F7D8-C03B-83B3-F89D9B96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14407"/>
            <a:ext cx="12284075" cy="9236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28A270-AA29-3335-FBC1-EE1DDD79F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22"/>
          <a:stretch/>
        </p:blipFill>
        <p:spPr>
          <a:xfrm>
            <a:off x="9686774" y="7867289"/>
            <a:ext cx="1544818" cy="13718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AB8695-B208-21EF-6F86-AAA2A03E6E2C}"/>
              </a:ext>
            </a:extLst>
          </p:cNvPr>
          <p:cNvSpPr/>
          <p:nvPr/>
        </p:nvSpPr>
        <p:spPr>
          <a:xfrm>
            <a:off x="9126747" y="7366958"/>
            <a:ext cx="1690777" cy="500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</a:t>
            </a:r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585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B0406CB-CA41-A680-A876-B359FC22A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745" y="0"/>
            <a:ext cx="7376583" cy="11064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59C9F5-A48D-F396-ABAD-6D8514546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72" t="14269"/>
          <a:stretch/>
        </p:blipFill>
        <p:spPr>
          <a:xfrm>
            <a:off x="3640347" y="6799832"/>
            <a:ext cx="1253890" cy="19128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2965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14885</TotalTime>
  <Words>48</Words>
  <Application>Microsoft Macintosh PowerPoint</Application>
  <PresentationFormat>Custom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Krista Kraskura</dc:creator>
  <cp:lastModifiedBy>Krista Kraskura</cp:lastModifiedBy>
  <cp:revision>779</cp:revision>
  <dcterms:created xsi:type="dcterms:W3CDTF">2022-01-29T12:18:37Z</dcterms:created>
  <dcterms:modified xsi:type="dcterms:W3CDTF">2024-01-12T17:37:29Z</dcterms:modified>
</cp:coreProperties>
</file>